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2D4438A6-6734-4B1B-9EC5-F7D072C76714}"/>
    <pc:docChg chg="modSld">
      <pc:chgData name="Narelle Wheaton" userId="6e1b2b30-480e-4f91-806b-6735d5b9e446" providerId="ADAL" clId="{2D4438A6-6734-4B1B-9EC5-F7D072C76714}" dt="2023-07-27T03:33:49" v="0" actId="404"/>
      <pc:docMkLst>
        <pc:docMk/>
      </pc:docMkLst>
      <pc:sldChg chg="modSp mod">
        <pc:chgData name="Narelle Wheaton" userId="6e1b2b30-480e-4f91-806b-6735d5b9e446" providerId="ADAL" clId="{2D4438A6-6734-4B1B-9EC5-F7D072C76714}" dt="2023-07-27T03:33:49" v="0" actId="404"/>
        <pc:sldMkLst>
          <pc:docMk/>
          <pc:sldMk cId="2591765395" sldId="256"/>
        </pc:sldMkLst>
        <pc:spChg chg="mod">
          <ac:chgData name="Narelle Wheaton" userId="6e1b2b30-480e-4f91-806b-6735d5b9e446" providerId="ADAL" clId="{2D4438A6-6734-4B1B-9EC5-F7D072C76714}" dt="2023-07-27T03:33:49" v="0" actId="404"/>
          <ac:spMkLst>
            <pc:docMk/>
            <pc:sldMk cId="2591765395" sldId="256"/>
            <ac:spMk id="5" creationId="{B3A70742-304F-45DA-875F-06C568E8218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BB000-708C-4CBD-BE98-BA66A746C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86EA31-5C9B-42B0-8342-9D88F5FFB5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B58AD-7659-4FFD-88F6-61FC8A611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646B8-A269-438A-9B30-FE4857D14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5A6FB3-C9DF-4DF5-AAAF-DE67771E0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444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31BD0-1C8E-411C-AE0B-00EAAC3C4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CE3C82-B79A-4E8C-94E5-180F3D5693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2851D-FB94-400D-824A-0672DF8D8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7DFBB1-6E43-4E10-9491-FDCF67531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1249B-123A-4F99-8E93-59A275025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75301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675AE64-092C-4508-BE4F-A14A1D33E3F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F2626F-066E-48AA-BEE4-A4BCCC8C28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0DB0E-5BED-4AD7-ABAF-942FC0E78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535213-2C72-4CFF-8C9B-076C023C4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36203C-5935-49F9-9537-900F6A140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3564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89ED09-CF52-4245-AE37-3D21258EF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1C7CC5-FAF4-40F1-8D20-826BA5CB2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91C2AB-3874-4A28-873D-17C8B0019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CE22C-DF37-4D97-B13A-4ED1B4FA3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F0A72-2312-48CC-A5E5-6803D9B74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7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3FD38-4A57-496A-9F27-0098F7CCA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44F0C-703E-4333-A4B4-608C0D804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41C44-7098-4293-800E-9243D9C4A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44D32F-1B17-4366-9346-36DE8E63E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B0A460-59AA-4371-B085-BC43B5C05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5587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3D38F-8BC1-49E0-BB87-318F36AF9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05A6D1-FED9-47E5-A7D2-0CC086B9AF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5454AB-0A87-4E29-A173-7289DA0127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AC18D4-3688-45E1-8FB5-D99F9E2C3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8A4557-64CB-489E-800E-22B94E1605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89D22A-F3EC-4F87-B1A7-06D9B6CFF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0581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1D91A-7632-4779-9FF9-60C6AF36C6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F53D88-4755-45F8-86F3-CA1A66F19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5D0ECA-11F2-46FA-BF05-6ED9E5FA7C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E34DDC-7830-4E24-9CFE-26A898F492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8C7DEA-CA65-44CF-8E0D-62ED3E1373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E3C51C-1D97-4205-A714-DF30D8B4B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FE06ECD-18A0-4226-8AE1-780E13A91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90F625-4F07-4855-A07F-994F8BE17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4678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A7EBB-8FE8-4A4F-9443-7374AF3FF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6B0942-7546-42CB-839A-BB3993A15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67B294-369F-4D23-8060-2E18FC095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A6786F-F4AF-4398-89BD-17C97C8B0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68070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C50052-DF44-4964-822E-A58759802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9C6308-8C7E-4FCF-B2BD-3888FCF34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CBB92-9D19-4CF7-8EB3-C14351F79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4512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8DC80-6D99-4A0D-ABAC-01C67C19BE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F0A580-F31C-49BD-A3F3-C31614FC9F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FCD2AF-EFC0-4B81-8EC0-45890E66A9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AD8DB3-B218-43FA-A821-72B5A38D8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3A735B-58A7-4061-A371-EEE83945D1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DFADBF-BBF4-44EC-B456-4865D3D76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6529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4F516-9B2D-4E93-B3CA-16A6BDE3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2E7B25-8C6B-4D90-ADE9-F683D7B19D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16CBCB-36AA-48A5-A5FB-4DBBA0AF87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91648B-893F-4347-953F-26C620D37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C25C0-B00B-4F60-A971-EAFB05790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E90E64-6BE2-4040-BF16-0A588D504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908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9C76E5-1EDC-4F9B-A779-511AFFDBF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621388-EFF4-4271-8A98-8990EEC06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41222B-BB48-4719-8797-8BAAB638DD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8716E-4598-48B6-AC5D-E0B06E5B8D5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2FAA06-75B1-4879-8D6A-CE2FAB80F9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88231-CC6E-4201-ACCE-C85B19AD89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C176E-8E59-47C6-A9BE-64C1E01C9CC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9217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733B22E-1F34-41CB-ACE9-4B588C4ADE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1" y="600075"/>
            <a:ext cx="9782174" cy="5734050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The Lord is near; have no anxiety,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your requests known to God in prayer.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Lord is near; have no anxiety,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your requests known to God in prayer.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the peace of God,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is beyond our understanding,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keep guard o'er your hearts and thoughts.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Then the peace of God,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is beyond our understanding,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Will keep guard o'er your hearts and thoughts.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A70742-304F-45DA-875F-06C568E8218C}"/>
              </a:ext>
            </a:extLst>
          </p:cNvPr>
          <p:cNvSpPr txBox="1"/>
          <p:nvPr/>
        </p:nvSpPr>
        <p:spPr>
          <a:xfrm>
            <a:off x="285750" y="6096684"/>
            <a:ext cx="311467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The Lord is near; have no anxiety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Unknown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17653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103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2022-07-28T02:08:46Z</dcterms:created>
  <dcterms:modified xsi:type="dcterms:W3CDTF">2023-07-27T03:33:53Z</dcterms:modified>
</cp:coreProperties>
</file>